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08-Apr-20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08-Apr-20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08-Apr-20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08-Apr-20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08-Apr-20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08-Apr-20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08-Apr-20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08-Apr-20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08-Apr-20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08-Apr-20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08-Apr-20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08-Apr-20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08-Apr-20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08-Apr-20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c4QS2USKmk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123" y="417249"/>
            <a:ext cx="7634904" cy="1447459"/>
          </a:xfrm>
        </p:spPr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055" y="1864708"/>
            <a:ext cx="1979828" cy="487875"/>
          </a:xfrm>
        </p:spPr>
        <p:txBody>
          <a:bodyPr/>
          <a:lstStyle/>
          <a:p>
            <a:r>
              <a:rPr lang="en-US" dirty="0"/>
              <a:t>10</a:t>
            </a:r>
            <a:r>
              <a:rPr lang="sr-Cyrl-RS" dirty="0"/>
              <a:t>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56" y="621436"/>
            <a:ext cx="4023911" cy="617449"/>
          </a:xfrm>
        </p:spPr>
        <p:txBody>
          <a:bodyPr/>
          <a:lstStyle/>
          <a:p>
            <a:r>
              <a:rPr lang="sr-Cyrl-RS" dirty="0"/>
              <a:t>Елементарне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281" y="1546934"/>
            <a:ext cx="9372600" cy="4114800"/>
          </a:xfrm>
        </p:spPr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45720" indent="0">
              <a:buNone/>
            </a:pPr>
            <a:r>
              <a:rPr lang="sr-Cyrl-RS" dirty="0"/>
              <a:t>за данашњи час вам је потребно: мало простора, спортска опрема, лаптоп/телефон/таблет одакле ћете пратити вежбе са видеа, добра воља и наравно добро друштво ако неко жели да вам се прикључи.</a:t>
            </a:r>
          </a:p>
          <a:p>
            <a:pPr marL="4572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821" y="2166151"/>
            <a:ext cx="4030461" cy="649092"/>
          </a:xfrm>
        </p:spPr>
        <p:txBody>
          <a:bodyPr/>
          <a:lstStyle/>
          <a:p>
            <a:r>
              <a:rPr lang="sr-Cyrl-RS" dirty="0"/>
              <a:t>Пратити вежбе са видеа.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BD782-DAC8-49B8-9BC8-1A426C81ABE5}"/>
              </a:ext>
            </a:extLst>
          </p:cNvPr>
          <p:cNvSpPr txBox="1"/>
          <p:nvPr/>
        </p:nvSpPr>
        <p:spPr>
          <a:xfrm>
            <a:off x="1899821" y="1118586"/>
            <a:ext cx="4305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https://www.youtube.com/watch?v=oc4QS2USKmk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060" y="398674"/>
            <a:ext cx="4030461" cy="649092"/>
          </a:xfrm>
        </p:spPr>
        <p:txBody>
          <a:bodyPr/>
          <a:lstStyle/>
          <a:p>
            <a:r>
              <a:rPr lang="sr-Cyrl-RS" dirty="0"/>
              <a:t>Елементарне игре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FB8D5A-9A04-42D0-90F9-89BD56589F80}"/>
              </a:ext>
            </a:extLst>
          </p:cNvPr>
          <p:cNvSpPr txBox="1"/>
          <p:nvPr/>
        </p:nvSpPr>
        <p:spPr>
          <a:xfrm>
            <a:off x="1873188" y="985421"/>
            <a:ext cx="3906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За ове игре вам је потребно још учесника. Позовите браћу/сестре и родитеље да се играју са вама.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743C4-7D70-47A7-802A-5FC4C92C935D}"/>
              </a:ext>
            </a:extLst>
          </p:cNvPr>
          <p:cNvSpPr txBox="1"/>
          <p:nvPr/>
        </p:nvSpPr>
        <p:spPr>
          <a:xfrm>
            <a:off x="1349405" y="1997839"/>
            <a:ext cx="28230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rgbClr val="00B050"/>
                </a:solidFill>
              </a:rPr>
              <a:t>Игра 1- У огледалу</a:t>
            </a:r>
          </a:p>
          <a:p>
            <a:r>
              <a:rPr lang="sr-Cyrl-RS" dirty="0">
                <a:solidFill>
                  <a:srgbClr val="00B050"/>
                </a:solidFill>
              </a:rPr>
              <a:t>Стати у пару, један наспрам другог у растојању од 1 метра. Један учесник изводи разне поскоке а други је огледало и све понавља. Победник је онај ко успе без греске да понови све скокове.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188D05-9F2B-4ED2-9735-FBE90D431AAA}"/>
              </a:ext>
            </a:extLst>
          </p:cNvPr>
          <p:cNvSpPr txBox="1"/>
          <p:nvPr/>
        </p:nvSpPr>
        <p:spPr>
          <a:xfrm>
            <a:off x="3987553" y="1836562"/>
            <a:ext cx="4216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rgbClr val="7030A0"/>
                </a:solidFill>
              </a:rPr>
              <a:t>Игра 2 – Поплава-авиони</a:t>
            </a:r>
          </a:p>
          <a:p>
            <a:r>
              <a:rPr lang="sr-Cyrl-RS" dirty="0">
                <a:solidFill>
                  <a:srgbClr val="7030A0"/>
                </a:solidFill>
              </a:rPr>
              <a:t>За лву игру је потребно 3 учесника минимум. Два која се такмиче и трећи који даје знак. Два учесника трче по стану/кући а на узвик трећег авиони сакривају се под неку справу или објекат. Након тога на знак опасност прошла настављају са трчањем. И на знак поплава сви се попну на неку справу или објекат да побегну од поплаве. И на тај начин се смењују авиони и поплава.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09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332" y="2714348"/>
            <a:ext cx="6400801" cy="91440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Водити дневник вежбања. Написати 1-2 реченице о утисцима вежби и вежбања.</a:t>
            </a:r>
          </a:p>
          <a:p>
            <a:r>
              <a:rPr lang="sr-Cyrl-RS" dirty="0"/>
              <a:t>Слике дневника послати на </a:t>
            </a:r>
            <a:r>
              <a:rPr lang="en-US" dirty="0"/>
              <a:t>Google </a:t>
            </a:r>
            <a:r>
              <a:rPr lang="sr-Cyrl-RS" dirty="0"/>
              <a:t>учионици.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42</TotalTime>
  <Words>238</Words>
  <Application>Microsoft Office PowerPoint</Application>
  <PresentationFormat>Widescreen</PresentationFormat>
  <Paragraphs>18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Euphemia</vt:lpstr>
      <vt:lpstr>Wingdings</vt:lpstr>
      <vt:lpstr>Children Playing 16x9</vt:lpstr>
      <vt:lpstr>Физичко васпитање</vt:lpstr>
      <vt:lpstr>Елементарне игре</vt:lpstr>
      <vt:lpstr>Пратити вежбе са видеа.</vt:lpstr>
      <vt:lpstr>Елементарне игре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lastModifiedBy>Irena</cp:lastModifiedBy>
  <cp:revision>5</cp:revision>
  <dcterms:created xsi:type="dcterms:W3CDTF">2020-04-06T18:48:43Z</dcterms:created>
  <dcterms:modified xsi:type="dcterms:W3CDTF">2020-04-08T16:53:31Z</dcterms:modified>
</cp:coreProperties>
</file>